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8D4A3-71B1-5243-D0D0-2D64CBC970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7B5151-6AAB-53FF-6F9B-C4F00B319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83C35-33B8-1FD0-ACCC-2E5D43A16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789-D29D-814D-90CB-7BAF7680ADF5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BE301-507E-4CB4-68BE-9BA4B8552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04232-B73A-5D23-CF5B-466C9FDD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302AD-EA3A-C74D-B00F-F1D645B9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47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3ACB2-52A8-A480-5B13-C7C2B08B0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77FBE-183E-8C4F-FCB0-2C5B7B241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E12B0-DEBE-80BE-5744-EFE74C4D9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789-D29D-814D-90CB-7BAF7680ADF5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73D20-AC45-D251-FCCF-14E9ED63A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3F56B-8BD8-A41D-2CC3-14FCDE257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302AD-EA3A-C74D-B00F-F1D645B9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214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A9583-1D18-FE2C-FD5B-B12943E35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769F2-2DD4-B048-6DB5-40011DCD6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DA3B1-0B59-B195-6BEC-66AD4E6BD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789-D29D-814D-90CB-7BAF7680ADF5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B862-32F6-E289-BB31-E07D086C9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A86EE-D067-0A57-8E0D-C18B95590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302AD-EA3A-C74D-B00F-F1D645B9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027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B8F8F-CBCE-CB21-7FF7-48C3B9168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41068-D555-BD7C-FACF-16ADA9FA85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9AFFE-575B-F17D-F641-7DEC10EB6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F11C4B-CB5E-BB1D-D5E9-99ADA8536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789-D29D-814D-90CB-7BAF7680ADF5}" type="datetimeFigureOut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D1608C-EC93-787F-E0F6-EF87234D3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DBE911-5ED7-A4BE-C1A3-279F5101F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302AD-EA3A-C74D-B00F-F1D645B9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492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AEE00-123A-9041-5F7E-399DFB8E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660F0-93E7-91E8-E9D1-AB0800EA2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DBB696-F1B5-727C-6226-386D4EEF8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B65D5D-778A-D95F-F5BE-7D25856BE6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A5C566-1C0A-C1D4-5944-5C5FBC32F0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803A45-B66D-F08F-885C-F6D3121DE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789-D29D-814D-90CB-7BAF7680ADF5}" type="datetimeFigureOut">
              <a:rPr lang="en-US" smtClean="0"/>
              <a:t>10/5/25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E54F75-66ED-E9C8-10A1-5EB6FB26C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3B2449-5B1D-AEEA-114C-61F1B208C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302AD-EA3A-C74D-B00F-F1D645B9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490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326FD-B41C-97C3-4C2F-455F17672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8AD171-A9AD-8E6B-EB7F-D22FCB36B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789-D29D-814D-90CB-7BAF7680ADF5}" type="datetimeFigureOut">
              <a:rPr lang="en-US" smtClean="0"/>
              <a:t>10/5/25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F9906-B740-F8C6-F83F-5CEFB85F2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AE1495-7289-F1B8-016D-9A22F3829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302AD-EA3A-C74D-B00F-F1D645B9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64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79E13A-D2B6-0853-E588-4E21585E3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789-D29D-814D-90CB-7BAF7680ADF5}" type="datetimeFigureOut">
              <a:rPr lang="en-US" smtClean="0"/>
              <a:t>10/5/25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339B57-2B79-8A0E-17E6-ED23F8F16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854DD8-83D7-FDCA-F525-7F5E3CC1D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302AD-EA3A-C74D-B00F-F1D645B9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759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7466-54AE-9E4C-CF58-3EEC8B25E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42063-1998-7A29-45AC-E3BC1FE0C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B405E-3A58-25B8-74A6-A44184CFF2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ADD6F-CC93-5E44-0D0E-62F866A5B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789-D29D-814D-90CB-7BAF7680ADF5}" type="datetimeFigureOut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E23180-A24F-F631-E6DA-3242790D1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482D53-A102-5D23-FA68-30620F895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302AD-EA3A-C74D-B00F-F1D645B9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174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1C5FC-1289-8C92-C4A0-77283536B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8D9233-699B-751C-308E-EF728023F8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3F26F-3E1B-BFE0-DDAB-0D19011FBA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DB493B-7C2B-847C-BA99-7C2FEA3DF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789-D29D-814D-90CB-7BAF7680ADF5}" type="datetimeFigureOut">
              <a:rPr lang="en-US" smtClean="0"/>
              <a:t>10/5/25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D3B500-7A0E-409A-E316-CCE1D833A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B92440-DF9B-919F-E4C0-028A15B4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302AD-EA3A-C74D-B00F-F1D645B9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14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C4BB9-A757-4F16-650D-3FD57E9FF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FCA3D-D4CB-3403-C14B-8E3FE15735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1D1EC-2789-A86A-7EA7-42B3F72EF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789-D29D-814D-90CB-7BAF7680ADF5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5880F-68C6-67BC-4651-1AFBD4D15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99522-AE05-951E-6A89-F71A06D7D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302AD-EA3A-C74D-B00F-F1D645B9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220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904390-8A6F-23C3-E0E1-6D9BE25B9A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FC5987-CB33-73B1-7367-91615670C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B65DC-234F-F3CD-8C4C-65019E04B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0789-D29D-814D-90CB-7BAF7680ADF5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BFE40-C4FE-BC7F-7BAF-793BFEB52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7F5BE-A5DC-9167-FC77-ECE5E1175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302AD-EA3A-C74D-B00F-F1D645B9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69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F41F4C-0831-7A63-85EC-2227533D4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C6F3B1-D95F-09E8-8A12-4251BE3CA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EBE64-D132-EB15-0B38-E6AC0735E7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4B0789-D29D-814D-90CB-7BAF7680ADF5}" type="datetimeFigureOut">
              <a:rPr lang="en-US" smtClean="0"/>
              <a:t>10/5/25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532D8-3289-C10E-8032-151CF5E8D4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6D88E-469F-1CAD-D581-B4E529A27A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2302AD-EA3A-C74D-B00F-F1D645B9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10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114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97D9B4-AC0C-7458-098A-212907CA4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-2871"/>
            <a:ext cx="9143996" cy="68717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0843D3-2875-479E-AE99-AF0B3BD5842B}"/>
              </a:ext>
            </a:extLst>
          </p:cNvPr>
          <p:cNvSpPr txBox="1"/>
          <p:nvPr/>
        </p:nvSpPr>
        <p:spPr>
          <a:xfrm>
            <a:off x="4960347" y="377174"/>
            <a:ext cx="372996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200" dirty="0">
                <a:latin typeface="Dotum" panose="02000300000000000000" pitchFamily="2" charset="-127"/>
                <a:ea typeface="Dotum" panose="02000300000000000000" pitchFamily="2" charset="-127"/>
              </a:rPr>
              <a:t>God won’t give you more than you can handle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2D237C-640A-F61C-2B36-AED0BC42BED5}"/>
              </a:ext>
            </a:extLst>
          </p:cNvPr>
          <p:cNvSpPr txBox="1"/>
          <p:nvPr/>
        </p:nvSpPr>
        <p:spPr>
          <a:xfrm>
            <a:off x="7194671" y="3483376"/>
            <a:ext cx="13758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(?)</a:t>
            </a:r>
          </a:p>
        </p:txBody>
      </p:sp>
    </p:spTree>
    <p:extLst>
      <p:ext uri="{BB962C8B-B14F-4D97-AF65-F5344CB8AC3E}">
        <p14:creationId xmlns:p14="http://schemas.microsoft.com/office/powerpoint/2010/main" val="348036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BBDEE8-33BE-2E96-8F1F-96FF3F472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" y="16564"/>
            <a:ext cx="9138868" cy="68474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97D9B4-AC0C-7458-098A-212907CA4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2805139"/>
            <a:ext cx="5407480" cy="40637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28E7E7-4DF2-137A-E891-9D11E916C1AC}"/>
              </a:ext>
            </a:extLst>
          </p:cNvPr>
          <p:cNvSpPr txBox="1"/>
          <p:nvPr/>
        </p:nvSpPr>
        <p:spPr>
          <a:xfrm>
            <a:off x="200722" y="164356"/>
            <a:ext cx="508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b="1" dirty="0">
                <a:latin typeface="Dotum" panose="020B0600000101010101" pitchFamily="34" charset="-127"/>
                <a:ea typeface="Dotum" panose="020B0600000101010101" pitchFamily="34" charset="-127"/>
              </a:rPr>
              <a:t>What is said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51C5DE-CCB5-151B-15CC-ACFFA52848AB}"/>
              </a:ext>
            </a:extLst>
          </p:cNvPr>
          <p:cNvSpPr txBox="1"/>
          <p:nvPr/>
        </p:nvSpPr>
        <p:spPr>
          <a:xfrm>
            <a:off x="200721" y="1484747"/>
            <a:ext cx="82865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>
                <a:latin typeface="Dotum" panose="020B0600000101010101" pitchFamily="34" charset="-127"/>
                <a:ea typeface="Dotum" panose="020B0600000101010101" pitchFamily="34" charset="-127"/>
              </a:rPr>
              <a:t>1 Corinthians 10:11-14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A37810-3E65-6066-63DE-F1CBFA06857B}"/>
              </a:ext>
            </a:extLst>
          </p:cNvPr>
          <p:cNvSpPr txBox="1"/>
          <p:nvPr/>
        </p:nvSpPr>
        <p:spPr>
          <a:xfrm>
            <a:off x="200721" y="2420418"/>
            <a:ext cx="82865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i="1" dirty="0">
                <a:latin typeface="Dotum" panose="020B0600000101010101" pitchFamily="34" charset="-127"/>
                <a:ea typeface="Dotum" panose="020B0600000101010101" pitchFamily="34" charset="-127"/>
              </a:rPr>
              <a:t>God will always provide a way of escape out of our temptations. </a:t>
            </a:r>
          </a:p>
        </p:txBody>
      </p:sp>
    </p:spTree>
    <p:extLst>
      <p:ext uri="{BB962C8B-B14F-4D97-AF65-F5344CB8AC3E}">
        <p14:creationId xmlns:p14="http://schemas.microsoft.com/office/powerpoint/2010/main" val="141922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BBDEE8-33BE-2E96-8F1F-96FF3F472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" y="16564"/>
            <a:ext cx="9138868" cy="68474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97D9B4-AC0C-7458-098A-212907CA4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2805139"/>
            <a:ext cx="5407480" cy="40637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28E7E7-4DF2-137A-E891-9D11E916C1AC}"/>
              </a:ext>
            </a:extLst>
          </p:cNvPr>
          <p:cNvSpPr txBox="1"/>
          <p:nvPr/>
        </p:nvSpPr>
        <p:spPr>
          <a:xfrm>
            <a:off x="1821775" y="193608"/>
            <a:ext cx="69339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b="1" dirty="0">
                <a:latin typeface="Dotum" panose="020B0600000101010101" pitchFamily="34" charset="-127"/>
                <a:ea typeface="Dotum" panose="020B0600000101010101" pitchFamily="34" charset="-127"/>
              </a:rPr>
              <a:t>Burdened Faithfuls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51C5DE-CCB5-151B-15CC-ACFFA52848AB}"/>
              </a:ext>
            </a:extLst>
          </p:cNvPr>
          <p:cNvSpPr txBox="1"/>
          <p:nvPr/>
        </p:nvSpPr>
        <p:spPr>
          <a:xfrm>
            <a:off x="469173" y="1484747"/>
            <a:ext cx="82865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latin typeface="Dotum" panose="020B0600000101010101" pitchFamily="34" charset="-127"/>
                <a:ea typeface="Dotum" panose="020B0600000101010101" pitchFamily="34" charset="-127"/>
              </a:rPr>
              <a:t>Moses </a:t>
            </a:r>
            <a:r>
              <a:rPr lang="en-US" sz="2800" dirty="0">
                <a:latin typeface="Dotum" panose="020B0600000101010101" pitchFamily="34" charset="-127"/>
                <a:ea typeface="Dotum" panose="020B0600000101010101" pitchFamily="34" charset="-127"/>
              </a:rPr>
              <a:t>(Numb. 11:14-15)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96732C-8036-9D40-05D0-8DB0641F3B85}"/>
              </a:ext>
            </a:extLst>
          </p:cNvPr>
          <p:cNvSpPr txBox="1"/>
          <p:nvPr/>
        </p:nvSpPr>
        <p:spPr>
          <a:xfrm>
            <a:off x="469173" y="2275654"/>
            <a:ext cx="82865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latin typeface="Dotum" panose="020B0600000101010101" pitchFamily="34" charset="-127"/>
                <a:ea typeface="Dotum" panose="020B0600000101010101" pitchFamily="34" charset="-127"/>
              </a:rPr>
              <a:t>Job </a:t>
            </a:r>
            <a:r>
              <a:rPr lang="en-US" sz="2800" dirty="0">
                <a:latin typeface="Dotum" panose="020B0600000101010101" pitchFamily="34" charset="-127"/>
                <a:ea typeface="Dotum" panose="020B0600000101010101" pitchFamily="34" charset="-127"/>
              </a:rPr>
              <a:t>(Job 3:11)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01112C-8244-5A3E-4681-BE8FBF77166E}"/>
              </a:ext>
            </a:extLst>
          </p:cNvPr>
          <p:cNvSpPr txBox="1"/>
          <p:nvPr/>
        </p:nvSpPr>
        <p:spPr>
          <a:xfrm>
            <a:off x="949914" y="3066561"/>
            <a:ext cx="78058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latin typeface="Dotum" panose="020B0600000101010101" pitchFamily="34" charset="-127"/>
                <a:ea typeface="Dotum" panose="020B0600000101010101" pitchFamily="34" charset="-127"/>
              </a:rPr>
              <a:t>Jeremiah, Elijah, </a:t>
            </a:r>
          </a:p>
          <a:p>
            <a:pPr algn="r"/>
            <a:r>
              <a:rPr lang="en-US" sz="4400" dirty="0">
                <a:latin typeface="Dotum" panose="020B0600000101010101" pitchFamily="34" charset="-127"/>
                <a:ea typeface="Dotum" panose="020B0600000101010101" pitchFamily="34" charset="-127"/>
              </a:rPr>
              <a:t>Ezekiel, Paul...&amp;?</a:t>
            </a:r>
          </a:p>
        </p:txBody>
      </p:sp>
    </p:spTree>
    <p:extLst>
      <p:ext uri="{BB962C8B-B14F-4D97-AF65-F5344CB8AC3E}">
        <p14:creationId xmlns:p14="http://schemas.microsoft.com/office/powerpoint/2010/main" val="412246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BBDEE8-33BE-2E96-8F1F-96FF3F472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" y="16564"/>
            <a:ext cx="9138868" cy="68474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97D9B4-AC0C-7458-098A-212907CA4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2805139"/>
            <a:ext cx="5407480" cy="40637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28E7E7-4DF2-137A-E891-9D11E916C1AC}"/>
              </a:ext>
            </a:extLst>
          </p:cNvPr>
          <p:cNvSpPr txBox="1"/>
          <p:nvPr/>
        </p:nvSpPr>
        <p:spPr>
          <a:xfrm>
            <a:off x="1821775" y="193608"/>
            <a:ext cx="69339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i="1" dirty="0">
                <a:latin typeface="Dotum" panose="020B0600000101010101" pitchFamily="34" charset="-127"/>
                <a:ea typeface="Dotum" panose="020B0600000101010101" pitchFamily="34" charset="-127"/>
              </a:rPr>
              <a:t>Beyond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51C5DE-CCB5-151B-15CC-ACFFA52848AB}"/>
              </a:ext>
            </a:extLst>
          </p:cNvPr>
          <p:cNvSpPr txBox="1"/>
          <p:nvPr/>
        </p:nvSpPr>
        <p:spPr>
          <a:xfrm>
            <a:off x="469173" y="1484747"/>
            <a:ext cx="82865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latin typeface="Dotum" panose="020B0600000101010101" pitchFamily="34" charset="-127"/>
                <a:ea typeface="Dotum" panose="020B0600000101010101" pitchFamily="34" charset="-127"/>
              </a:rPr>
              <a:t>2 Corinthians 1:8-10</a:t>
            </a:r>
            <a:endParaRPr lang="en-US" sz="2800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01112C-8244-5A3E-4681-BE8FBF77166E}"/>
              </a:ext>
            </a:extLst>
          </p:cNvPr>
          <p:cNvSpPr txBox="1"/>
          <p:nvPr/>
        </p:nvSpPr>
        <p:spPr>
          <a:xfrm>
            <a:off x="949914" y="2275821"/>
            <a:ext cx="78058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latin typeface="Dotum" panose="020B0600000101010101" pitchFamily="34" charset="-127"/>
                <a:ea typeface="Dotum" panose="020B0600000101010101" pitchFamily="34" charset="-127"/>
              </a:rPr>
              <a:t>To make us rely </a:t>
            </a:r>
            <a:r>
              <a:rPr lang="en-US" sz="4400" b="1" dirty="0">
                <a:latin typeface="Dotum" panose="020B0600000101010101" pitchFamily="34" charset="-127"/>
                <a:ea typeface="Dotum" panose="020B0600000101010101" pitchFamily="34" charset="-127"/>
              </a:rPr>
              <a:t>not on ourselves</a:t>
            </a:r>
            <a:r>
              <a:rPr lang="en-US" sz="4400" dirty="0">
                <a:latin typeface="Dotum" panose="020B0600000101010101" pitchFamily="34" charset="-127"/>
                <a:ea typeface="Dotum" panose="020B0600000101010101" pitchFamily="34" charset="-127"/>
              </a:rPr>
              <a:t> but on God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181988-3C55-357C-E0AB-3F51179DB832}"/>
              </a:ext>
            </a:extLst>
          </p:cNvPr>
          <p:cNvSpPr txBox="1"/>
          <p:nvPr/>
        </p:nvSpPr>
        <p:spPr>
          <a:xfrm>
            <a:off x="949914" y="3744004"/>
            <a:ext cx="78058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latin typeface="Dotum" panose="020B0600000101010101" pitchFamily="34" charset="-127"/>
                <a:ea typeface="Dotum" panose="020B0600000101010101" pitchFamily="34" charset="-127"/>
              </a:rPr>
              <a:t>12:7-10</a:t>
            </a:r>
          </a:p>
        </p:txBody>
      </p:sp>
    </p:spTree>
    <p:extLst>
      <p:ext uri="{BB962C8B-B14F-4D97-AF65-F5344CB8AC3E}">
        <p14:creationId xmlns:p14="http://schemas.microsoft.com/office/powerpoint/2010/main" val="32248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BBDEE8-33BE-2E96-8F1F-96FF3F472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" y="16564"/>
            <a:ext cx="9138868" cy="68474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97D9B4-AC0C-7458-098A-212907CA4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2805139"/>
            <a:ext cx="5407480" cy="40637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28E7E7-4DF2-137A-E891-9D11E916C1AC}"/>
              </a:ext>
            </a:extLst>
          </p:cNvPr>
          <p:cNvSpPr txBox="1"/>
          <p:nvPr/>
        </p:nvSpPr>
        <p:spPr>
          <a:xfrm>
            <a:off x="0" y="193608"/>
            <a:ext cx="69339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dirty="0">
                <a:latin typeface="Dotum" panose="020B0600000101010101" pitchFamily="34" charset="-127"/>
                <a:ea typeface="Dotum" panose="020B0600000101010101" pitchFamily="34" charset="-127"/>
              </a:rPr>
              <a:t>The Real Promises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51C5DE-CCB5-151B-15CC-ACFFA52848AB}"/>
              </a:ext>
            </a:extLst>
          </p:cNvPr>
          <p:cNvSpPr txBox="1"/>
          <p:nvPr/>
        </p:nvSpPr>
        <p:spPr>
          <a:xfrm>
            <a:off x="169741" y="1492988"/>
            <a:ext cx="82865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4400" i="1" strike="sngStrike" dirty="0">
                <a:latin typeface="Dotum" panose="020B0600000101010101" pitchFamily="34" charset="-127"/>
                <a:ea typeface="Dotum" panose="020B0600000101010101" pitchFamily="34" charset="-127"/>
              </a:rPr>
              <a:t>Self Distraction</a:t>
            </a:r>
            <a:endParaRPr lang="en-US" sz="2800" i="1" strike="sngStrike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01112C-8244-5A3E-4681-BE8FBF77166E}"/>
              </a:ext>
            </a:extLst>
          </p:cNvPr>
          <p:cNvSpPr txBox="1"/>
          <p:nvPr/>
        </p:nvSpPr>
        <p:spPr>
          <a:xfrm>
            <a:off x="169740" y="3189859"/>
            <a:ext cx="860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4400" dirty="0">
                <a:latin typeface="Dotum" panose="020B0600000101010101" pitchFamily="34" charset="-127"/>
                <a:ea typeface="Dotum" panose="020B0600000101010101" pitchFamily="34" charset="-127"/>
              </a:rPr>
              <a:t>True help in His people </a:t>
            </a:r>
            <a:r>
              <a:rPr lang="en-US" sz="2600" dirty="0">
                <a:latin typeface="Dotum" panose="020B0600000101010101" pitchFamily="34" charset="-127"/>
                <a:ea typeface="Dotum" panose="020B0600000101010101" pitchFamily="34" charset="-127"/>
              </a:rPr>
              <a:t>(Gal. 6:2)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6475EE-8DDD-9AAB-244B-FE159D147595}"/>
              </a:ext>
            </a:extLst>
          </p:cNvPr>
          <p:cNvSpPr txBox="1"/>
          <p:nvPr/>
        </p:nvSpPr>
        <p:spPr>
          <a:xfrm>
            <a:off x="169741" y="2339898"/>
            <a:ext cx="8804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itchFamily="2" charset="2"/>
              <a:buChar char="ü"/>
            </a:pPr>
            <a:r>
              <a:rPr lang="en-US" sz="4400" dirty="0">
                <a:latin typeface="Dotum" panose="020B0600000101010101" pitchFamily="34" charset="-127"/>
                <a:ea typeface="Dotum" panose="020B0600000101010101" pitchFamily="34" charset="-127"/>
              </a:rPr>
              <a:t>True help in Him </a:t>
            </a:r>
            <a:r>
              <a:rPr lang="en-US" sz="2800" dirty="0">
                <a:latin typeface="Dotum" panose="020B0600000101010101" pitchFamily="34" charset="-127"/>
                <a:ea typeface="Dotum" panose="020B0600000101010101" pitchFamily="34" charset="-127"/>
              </a:rPr>
              <a:t>(Ps. 46:1, 1 Pet. 5:7)</a:t>
            </a:r>
          </a:p>
        </p:txBody>
      </p:sp>
    </p:spTree>
    <p:extLst>
      <p:ext uri="{BB962C8B-B14F-4D97-AF65-F5344CB8AC3E}">
        <p14:creationId xmlns:p14="http://schemas.microsoft.com/office/powerpoint/2010/main" val="4048825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5490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2</cp:revision>
  <dcterms:created xsi:type="dcterms:W3CDTF">2025-10-03T01:15:13Z</dcterms:created>
  <dcterms:modified xsi:type="dcterms:W3CDTF">2025-10-05T12:28:00Z</dcterms:modified>
</cp:coreProperties>
</file>